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6CD9AE9-C63B-4383-9F10-E9A911A2E94E}" type="datetimeFigureOut">
              <a:rPr lang="hr-HR" smtClean="0"/>
              <a:pPr/>
              <a:t>20.11.2017</a:t>
            </a:fld>
            <a:endParaRPr lang="hr-H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C1E0F8F-9165-469A-A97B-E800AADAC0D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CD9AE9-C63B-4383-9F10-E9A911A2E94E}" type="datetimeFigureOut">
              <a:rPr lang="hr-HR" smtClean="0"/>
              <a:pPr/>
              <a:t>20.11.2017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E0F8F-9165-469A-A97B-E800AADAC0D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6CD9AE9-C63B-4383-9F10-E9A911A2E94E}" type="datetimeFigureOut">
              <a:rPr lang="hr-HR" smtClean="0"/>
              <a:pPr/>
              <a:t>20.11.2017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C1E0F8F-9165-469A-A97B-E800AADAC0D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CD9AE9-C63B-4383-9F10-E9A911A2E94E}" type="datetimeFigureOut">
              <a:rPr lang="hr-HR" smtClean="0"/>
              <a:pPr/>
              <a:t>20.11.2017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E0F8F-9165-469A-A97B-E800AADAC0D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6CD9AE9-C63B-4383-9F10-E9A911A2E94E}" type="datetimeFigureOut">
              <a:rPr lang="hr-HR" smtClean="0"/>
              <a:pPr/>
              <a:t>20.11.2017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C1E0F8F-9165-469A-A97B-E800AADAC0D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CD9AE9-C63B-4383-9F10-E9A911A2E94E}" type="datetimeFigureOut">
              <a:rPr lang="hr-HR" smtClean="0"/>
              <a:pPr/>
              <a:t>20.11.2017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E0F8F-9165-469A-A97B-E800AADAC0D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CD9AE9-C63B-4383-9F10-E9A911A2E94E}" type="datetimeFigureOut">
              <a:rPr lang="hr-HR" smtClean="0"/>
              <a:pPr/>
              <a:t>20.11.2017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E0F8F-9165-469A-A97B-E800AADAC0D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CD9AE9-C63B-4383-9F10-E9A911A2E94E}" type="datetimeFigureOut">
              <a:rPr lang="hr-HR" smtClean="0"/>
              <a:pPr/>
              <a:t>20.11.2017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E0F8F-9165-469A-A97B-E800AADAC0D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6CD9AE9-C63B-4383-9F10-E9A911A2E94E}" type="datetimeFigureOut">
              <a:rPr lang="hr-HR" smtClean="0"/>
              <a:pPr/>
              <a:t>20.11.2017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E0F8F-9165-469A-A97B-E800AADAC0D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CD9AE9-C63B-4383-9F10-E9A911A2E94E}" type="datetimeFigureOut">
              <a:rPr lang="hr-HR" smtClean="0"/>
              <a:pPr/>
              <a:t>20.11.2017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E0F8F-9165-469A-A97B-E800AADAC0D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CD9AE9-C63B-4383-9F10-E9A911A2E94E}" type="datetimeFigureOut">
              <a:rPr lang="hr-HR" smtClean="0"/>
              <a:pPr/>
              <a:t>20.11.2017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E0F8F-9165-469A-A97B-E800AADAC0D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6CD9AE9-C63B-4383-9F10-E9A911A2E94E}" type="datetimeFigureOut">
              <a:rPr lang="hr-HR" smtClean="0"/>
              <a:pPr/>
              <a:t>20.11.2017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C1E0F8F-9165-469A-A97B-E800AADAC0D5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NETOLERANCIJA I VRŠNJAČKO </a:t>
            </a:r>
            <a:r>
              <a:rPr lang="hr-HR" dirty="0" smtClean="0"/>
              <a:t>NASILJE (</a:t>
            </a:r>
            <a:r>
              <a:rPr lang="hr-HR" dirty="0" err="1" smtClean="0"/>
              <a:t>BULLyiNG</a:t>
            </a:r>
            <a:r>
              <a:rPr lang="hr-HR" dirty="0" smtClean="0"/>
              <a:t>)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NETOLERACIJA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Tolerancija je kada nekoga uvažavamo i poštujemo</a:t>
            </a:r>
          </a:p>
          <a:p>
            <a:r>
              <a:rPr lang="hr-HR" dirty="0" smtClean="0"/>
              <a:t>Netolerancija bi bilo baš suprotno </a:t>
            </a:r>
          </a:p>
          <a:p>
            <a:r>
              <a:rPr lang="hr-HR" dirty="0" smtClean="0"/>
              <a:t>Netolerancija je kada nekoga ne uvažavamo i kada ga ne poštujemo</a:t>
            </a:r>
          </a:p>
          <a:p>
            <a:r>
              <a:rPr lang="hr-HR" dirty="0" smtClean="0"/>
              <a:t>U društvu se </a:t>
            </a:r>
            <a:r>
              <a:rPr lang="hr-HR" dirty="0" smtClean="0"/>
              <a:t>često </a:t>
            </a:r>
            <a:r>
              <a:rPr lang="hr-HR" dirty="0" smtClean="0"/>
              <a:t>događa netolerancija</a:t>
            </a:r>
          </a:p>
          <a:p>
            <a:r>
              <a:rPr lang="hr-HR" dirty="0" smtClean="0"/>
              <a:t>U  </a:t>
            </a:r>
            <a:r>
              <a:rPr lang="hr-HR" dirty="0" smtClean="0"/>
              <a:t>nekim razdobljima</a:t>
            </a:r>
            <a:r>
              <a:rPr lang="hr-HR" dirty="0" smtClean="0"/>
              <a:t> </a:t>
            </a:r>
            <a:r>
              <a:rPr lang="hr-HR" dirty="0" smtClean="0"/>
              <a:t>(najčešće u osnovnoj školi) učenici stvaraju netoleranciju jedni između drugih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Ne poštuju djecu s obzirom da su druge rase, dobi i vjere</a:t>
            </a:r>
          </a:p>
          <a:p>
            <a:r>
              <a:rPr lang="hr-HR" dirty="0" smtClean="0"/>
              <a:t>Ne trpe ih i ne podnose njihovo </a:t>
            </a:r>
            <a:r>
              <a:rPr lang="hr-HR" dirty="0" smtClean="0"/>
              <a:t>mišljenje</a:t>
            </a:r>
            <a:endParaRPr lang="hr-HR" dirty="0"/>
          </a:p>
        </p:txBody>
      </p:sp>
      <p:pic>
        <p:nvPicPr>
          <p:cNvPr id="4" name="Picture 3" descr="VRŠNJAČKO-NASILJE-BULLY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429000"/>
            <a:ext cx="9144000" cy="31261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TO SPRIJEČITI?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Potrebno je tražiti potporu i suradnju. Koliko god se činilo bezuspješno, potrebno je da </a:t>
            </a:r>
            <a:r>
              <a:rPr lang="hr-HR" dirty="0" smtClean="0"/>
              <a:t>učenici i nastavnici </a:t>
            </a:r>
            <a:r>
              <a:rPr lang="hr-HR" dirty="0" smtClean="0"/>
              <a:t>ustraju u traženju potpore u rješavanju problema od roditelja, drugih nastavnika itd.</a:t>
            </a:r>
          </a:p>
          <a:p>
            <a:pPr>
              <a:buNone/>
            </a:pPr>
            <a:endParaRPr lang="hr-HR" dirty="0"/>
          </a:p>
        </p:txBody>
      </p:sp>
      <p:pic>
        <p:nvPicPr>
          <p:cNvPr id="4" name="Picture 3" descr="kids-and-violen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3717032"/>
            <a:ext cx="5687616" cy="29859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VRŠNJAČKO </a:t>
            </a:r>
            <a:r>
              <a:rPr lang="hr-HR" dirty="0" smtClean="0"/>
              <a:t>NASILJE (</a:t>
            </a:r>
            <a:r>
              <a:rPr lang="hr-HR" dirty="0" err="1" smtClean="0"/>
              <a:t>BULLyiNG</a:t>
            </a:r>
            <a:r>
              <a:rPr lang="hr-HR" dirty="0" smtClean="0"/>
              <a:t>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Vršnjačko nasilje zovemo zlostavljanjem jer </a:t>
            </a:r>
            <a:r>
              <a:rPr lang="hr-HR" dirty="0" smtClean="0"/>
              <a:t>se </a:t>
            </a:r>
            <a:r>
              <a:rPr lang="hr-HR" dirty="0"/>
              <a:t>ponavlja ili postoji prijetnja </a:t>
            </a:r>
            <a:r>
              <a:rPr lang="hr-HR" dirty="0" smtClean="0"/>
              <a:t>ponavljanjem </a:t>
            </a:r>
            <a:r>
              <a:rPr lang="hr-HR" dirty="0"/>
              <a:t>kroz neki dulji period.</a:t>
            </a:r>
          </a:p>
        </p:txBody>
      </p:sp>
      <p:pic>
        <p:nvPicPr>
          <p:cNvPr id="4" name="Picture 3" descr="Vršnjačko_nasilje-bullying_devojčic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2924944"/>
            <a:ext cx="4104456" cy="33794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Vršnjačko nasilje je kada te netko:</a:t>
            </a:r>
            <a:r>
              <a:rPr lang="vi-VN" dirty="0" smtClean="0"/>
              <a:t/>
            </a:r>
            <a:br>
              <a:rPr lang="vi-VN" dirty="0" smtClean="0"/>
            </a:br>
            <a:r>
              <a:rPr lang="vi-VN" dirty="0"/>
              <a:t>– </a:t>
            </a:r>
            <a:r>
              <a:rPr lang="hr-HR" dirty="0" smtClean="0"/>
              <a:t>zlostavlja</a:t>
            </a:r>
            <a:r>
              <a:rPr lang="vi-VN" dirty="0" smtClean="0"/>
              <a:t>,</a:t>
            </a:r>
            <a:r>
              <a:rPr lang="hr-HR" dirty="0" smtClean="0"/>
              <a:t> zlobno trača ili širi laži</a:t>
            </a:r>
            <a:r>
              <a:rPr lang="vi-VN" dirty="0" smtClean="0"/>
              <a:t> </a:t>
            </a:r>
            <a:r>
              <a:rPr lang="hr-HR" dirty="0" smtClean="0"/>
              <a:t>o tebi</a:t>
            </a:r>
            <a:r>
              <a:rPr lang="vi-VN" dirty="0" smtClean="0"/>
              <a:t/>
            </a:r>
            <a:br>
              <a:rPr lang="vi-VN" dirty="0" smtClean="0"/>
            </a:br>
            <a:r>
              <a:rPr lang="vi-VN" dirty="0"/>
              <a:t>– </a:t>
            </a:r>
            <a:r>
              <a:rPr lang="hr-HR" dirty="0" smtClean="0"/>
              <a:t>Vrijeđa</a:t>
            </a:r>
            <a:r>
              <a:rPr lang="vi-VN" dirty="0" smtClean="0"/>
              <a:t>,</a:t>
            </a:r>
            <a:r>
              <a:rPr lang="hr-HR" dirty="0" smtClean="0"/>
              <a:t> omalovažava,</a:t>
            </a:r>
            <a:r>
              <a:rPr lang="vi-VN" dirty="0" smtClean="0"/>
              <a:t> </a:t>
            </a:r>
            <a:r>
              <a:rPr lang="hr-HR" dirty="0" smtClean="0"/>
              <a:t>ismijava ili izaziva</a:t>
            </a:r>
            <a:r>
              <a:rPr lang="vi-VN" dirty="0" smtClean="0"/>
              <a:t/>
            </a:r>
            <a:br>
              <a:rPr lang="vi-VN" dirty="0" smtClean="0"/>
            </a:br>
            <a:r>
              <a:rPr lang="vi-VN" dirty="0"/>
              <a:t>– </a:t>
            </a:r>
            <a:r>
              <a:rPr lang="hr-HR" dirty="0" smtClean="0"/>
              <a:t>Ignorira, govori drugima</a:t>
            </a:r>
            <a:r>
              <a:rPr lang="vi-VN" dirty="0" smtClean="0"/>
              <a:t> </a:t>
            </a:r>
            <a:r>
              <a:rPr lang="hr-HR" dirty="0" smtClean="0"/>
              <a:t>da se ne druže s tobom</a:t>
            </a:r>
            <a:r>
              <a:rPr lang="vi-VN" dirty="0" smtClean="0"/>
              <a:t/>
            </a:r>
            <a:br>
              <a:rPr lang="vi-VN" dirty="0" smtClean="0"/>
            </a:br>
            <a:r>
              <a:rPr lang="vi-VN" dirty="0"/>
              <a:t>– </a:t>
            </a:r>
            <a:r>
              <a:rPr lang="vi-VN" dirty="0" smtClean="0"/>
              <a:t>U</a:t>
            </a:r>
            <a:r>
              <a:rPr lang="hr-HR" dirty="0" smtClean="0"/>
              <a:t>zima stvari</a:t>
            </a:r>
            <a:r>
              <a:rPr lang="vi-VN" dirty="0" smtClean="0"/>
              <a:t> </a:t>
            </a:r>
            <a:r>
              <a:rPr lang="hr-HR" dirty="0" smtClean="0"/>
              <a:t>ili iznuđuje novac</a:t>
            </a:r>
            <a:r>
              <a:rPr lang="vi-VN" dirty="0" smtClean="0"/>
              <a:t/>
            </a:r>
            <a:br>
              <a:rPr lang="vi-VN" dirty="0" smtClean="0"/>
            </a:br>
            <a:r>
              <a:rPr lang="vi-VN" dirty="0"/>
              <a:t>– </a:t>
            </a:r>
            <a:r>
              <a:rPr lang="vi-VN" dirty="0" smtClean="0"/>
              <a:t>P</a:t>
            </a:r>
            <a:r>
              <a:rPr lang="hr-HR" dirty="0" err="1" smtClean="0"/>
              <a:t>risiljava</a:t>
            </a:r>
            <a:r>
              <a:rPr lang="hr-HR" dirty="0" smtClean="0"/>
              <a:t> te da radiš nešto što ne želiš</a:t>
            </a:r>
            <a:r>
              <a:rPr lang="vi-VN" dirty="0" smtClean="0"/>
              <a:t/>
            </a:r>
            <a:br>
              <a:rPr lang="vi-VN" dirty="0" smtClean="0"/>
            </a:br>
            <a:r>
              <a:rPr lang="vi-VN" dirty="0"/>
              <a:t>– </a:t>
            </a:r>
            <a:r>
              <a:rPr lang="vi-VN" dirty="0" smtClean="0"/>
              <a:t>P</a:t>
            </a:r>
            <a:r>
              <a:rPr lang="hr-HR" dirty="0" err="1" smtClean="0"/>
              <a:t>rijeti</a:t>
            </a:r>
            <a:r>
              <a:rPr lang="hr-HR" dirty="0" smtClean="0"/>
              <a:t> ti ili te prati na putu od škole</a:t>
            </a:r>
            <a:endParaRPr lang="hr-HR" dirty="0">
              <a:latin typeface="Trebuchet MS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TO SPRIJEČITI?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Mnoga djeca trpe nasilje svojih vršnjaka, a nerijetko pate u tišini, ne tražeći pomoć.</a:t>
            </a:r>
          </a:p>
          <a:p>
            <a:r>
              <a:rPr lang="hr-HR" dirty="0" smtClean="0"/>
              <a:t>Često kažemo da je to normalan dio odrastanja, dječja igra.</a:t>
            </a:r>
          </a:p>
          <a:p>
            <a:r>
              <a:rPr lang="hr-HR" dirty="0" smtClean="0"/>
              <a:t>Zajedno možemo </a:t>
            </a:r>
            <a:r>
              <a:rPr lang="hr-HR" dirty="0" smtClean="0"/>
              <a:t>značajno</a:t>
            </a:r>
            <a:r>
              <a:rPr lang="hr-HR" dirty="0" smtClean="0"/>
              <a:t> </a:t>
            </a:r>
            <a:r>
              <a:rPr lang="hr-HR" dirty="0" smtClean="0"/>
              <a:t>smanjiti stopu nasilja u školi ili na putu od kuće do škole, na hodniku za vrijeme odmora i sl.</a:t>
            </a:r>
          </a:p>
          <a:p>
            <a:r>
              <a:rPr lang="vi-VN" dirty="0" smtClean="0"/>
              <a:t> </a:t>
            </a:r>
            <a:r>
              <a:rPr lang="hr-HR" dirty="0" smtClean="0"/>
              <a:t>Možemo</a:t>
            </a:r>
            <a:r>
              <a:rPr lang="vi-VN" dirty="0" smtClean="0"/>
              <a:t> </a:t>
            </a:r>
            <a:r>
              <a:rPr lang="hr-HR" dirty="0" smtClean="0"/>
              <a:t>djecu odgajati</a:t>
            </a:r>
            <a:r>
              <a:rPr lang="vi-VN" dirty="0" smtClean="0"/>
              <a:t> </a:t>
            </a:r>
            <a:r>
              <a:rPr lang="hr-HR" dirty="0" smtClean="0"/>
              <a:t>u ozračju međusobnog</a:t>
            </a:r>
            <a:r>
              <a:rPr lang="vi-VN" dirty="0" smtClean="0"/>
              <a:t> </a:t>
            </a:r>
            <a:r>
              <a:rPr lang="hr-HR" dirty="0" smtClean="0"/>
              <a:t>poštovanja</a:t>
            </a:r>
            <a:r>
              <a:rPr lang="vi-VN" dirty="0" smtClean="0"/>
              <a:t> i </a:t>
            </a:r>
            <a:r>
              <a:rPr lang="hr-HR" dirty="0" smtClean="0"/>
              <a:t>uvažavanja</a:t>
            </a:r>
            <a:r>
              <a:rPr lang="vi-VN" dirty="0" smtClean="0"/>
              <a:t/>
            </a:r>
            <a:br>
              <a:rPr lang="vi-VN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 descr="nasilje-735x4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132856"/>
            <a:ext cx="7000875" cy="381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Prezentaciju napravila: Petra Sušić, </a:t>
            </a:r>
            <a:r>
              <a:rPr lang="hr-HR" sz="2000" dirty="0" smtClean="0"/>
              <a:t>8.b</a:t>
            </a:r>
          </a:p>
          <a:p>
            <a:r>
              <a:rPr lang="hr-HR" sz="1600" dirty="0" smtClean="0"/>
              <a:t>Mentorica: Anamarija </a:t>
            </a:r>
            <a:r>
              <a:rPr lang="hr-HR" sz="1600" dirty="0" err="1" smtClean="0"/>
              <a:t>Didović</a:t>
            </a:r>
            <a:r>
              <a:rPr lang="hr-HR" sz="1600" dirty="0" smtClean="0"/>
              <a:t> Batinić</a:t>
            </a:r>
            <a:endParaRPr lang="hr-HR" sz="1600" dirty="0"/>
          </a:p>
        </p:txBody>
      </p:sp>
      <p:pic>
        <p:nvPicPr>
          <p:cNvPr id="4" name="Picture 3" descr="haubaki-13-6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79393" y="2276872"/>
            <a:ext cx="7812360" cy="45091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671</TotalTime>
  <Words>206</Words>
  <Application>Microsoft Office PowerPoint</Application>
  <PresentationFormat>Prikaz na zaslonu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Opulent</vt:lpstr>
      <vt:lpstr>NETOLERANCIJA I VRŠNJAČKO NASILJE (BULLyiNG)</vt:lpstr>
      <vt:lpstr>NETOLERACIJA</vt:lpstr>
      <vt:lpstr>PowerPointova prezentacija</vt:lpstr>
      <vt:lpstr>KAKO TO SPRIJEČITI?</vt:lpstr>
      <vt:lpstr>VRŠNJAČKO NASILJE (BULLyiNG)</vt:lpstr>
      <vt:lpstr>PowerPointova prezentacija</vt:lpstr>
      <vt:lpstr>KAKO TO SPRIJEČITI?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Marina</dc:creator>
  <cp:lastModifiedBy>KORISNIK</cp:lastModifiedBy>
  <cp:revision>34</cp:revision>
  <dcterms:created xsi:type="dcterms:W3CDTF">2017-11-15T19:09:29Z</dcterms:created>
  <dcterms:modified xsi:type="dcterms:W3CDTF">2017-11-20T14:54:01Z</dcterms:modified>
</cp:coreProperties>
</file>